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митрий Стрыгин" userId="c20af0dc399b460a" providerId="LiveId" clId="{B8C5D845-63AF-48F6-BF7A-81BF2CA77326}"/>
    <pc:docChg chg="undo custSel addSld modSld modMainMaster">
      <pc:chgData name="Дмитрий Стрыгин" userId="c20af0dc399b460a" providerId="LiveId" clId="{B8C5D845-63AF-48F6-BF7A-81BF2CA77326}" dt="2022-10-14T18:07:08.151" v="2249" actId="20577"/>
      <pc:docMkLst>
        <pc:docMk/>
      </pc:docMkLst>
      <pc:sldChg chg="modSp mod">
        <pc:chgData name="Дмитрий Стрыгин" userId="c20af0dc399b460a" providerId="LiveId" clId="{B8C5D845-63AF-48F6-BF7A-81BF2CA77326}" dt="2022-09-25T18:27:33.295" v="2022" actId="27636"/>
        <pc:sldMkLst>
          <pc:docMk/>
          <pc:sldMk cId="2944704969" sldId="256"/>
        </pc:sldMkLst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k cId="2944704969" sldId="256"/>
            <ac:spMk id="2" creationId="{54EEDEE5-4BCD-1BB3-8040-5B01D22F8F23}"/>
          </ac:spMkLst>
        </pc:spChg>
        <pc:spChg chg="mod">
          <ac:chgData name="Дмитрий Стрыгин" userId="c20af0dc399b460a" providerId="LiveId" clId="{B8C5D845-63AF-48F6-BF7A-81BF2CA77326}" dt="2022-09-25T18:27:33.295" v="2022" actId="27636"/>
          <ac:spMkLst>
            <pc:docMk/>
            <pc:sldMk cId="2944704969" sldId="256"/>
            <ac:spMk id="3" creationId="{3340623A-7E6A-AB84-3D6F-CE5C6CE029E2}"/>
          </ac:spMkLst>
        </pc:spChg>
        <pc:picChg chg="mod">
          <ac:chgData name="Дмитрий Стрыгин" userId="c20af0dc399b460a" providerId="LiveId" clId="{B8C5D845-63AF-48F6-BF7A-81BF2CA77326}" dt="2022-09-25T18:27:33.086" v="2018"/>
          <ac:picMkLst>
            <pc:docMk/>
            <pc:sldMk cId="2944704969" sldId="256"/>
            <ac:picMk id="1026" creationId="{A4730CB2-F747-2749-04A8-2C2650AB2A07}"/>
          </ac:picMkLst>
        </pc:picChg>
      </pc:sldChg>
      <pc:sldChg chg="modSp">
        <pc:chgData name="Дмитрий Стрыгин" userId="c20af0dc399b460a" providerId="LiveId" clId="{B8C5D845-63AF-48F6-BF7A-81BF2CA77326}" dt="2022-09-25T18:27:33.086" v="2018"/>
        <pc:sldMkLst>
          <pc:docMk/>
          <pc:sldMk cId="1989382903" sldId="257"/>
        </pc:sldMkLst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k cId="1989382903" sldId="257"/>
            <ac:spMk id="2" creationId="{E1327A6C-6597-4D28-6AA9-46D5164CC4F7}"/>
          </ac:spMkLst>
        </pc:spChg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k cId="1989382903" sldId="257"/>
            <ac:spMk id="3" creationId="{BBB1CF0C-F6D6-7CAE-9030-A17F34A0D695}"/>
          </ac:spMkLst>
        </pc:spChg>
      </pc:sldChg>
      <pc:sldChg chg="modSp mod">
        <pc:chgData name="Дмитрий Стрыгин" userId="c20af0dc399b460a" providerId="LiveId" clId="{B8C5D845-63AF-48F6-BF7A-81BF2CA77326}" dt="2022-09-25T18:28:34.537" v="2027" actId="1076"/>
        <pc:sldMkLst>
          <pc:docMk/>
          <pc:sldMk cId="2092380051" sldId="258"/>
        </pc:sldMkLst>
        <pc:spChg chg="mod">
          <ac:chgData name="Дмитрий Стрыгин" userId="c20af0dc399b460a" providerId="LiveId" clId="{B8C5D845-63AF-48F6-BF7A-81BF2CA77326}" dt="2022-09-25T18:28:19.843" v="2024" actId="20577"/>
          <ac:spMkLst>
            <pc:docMk/>
            <pc:sldMk cId="2092380051" sldId="258"/>
            <ac:spMk id="3" creationId="{F1196357-70D6-6C07-27CD-4D28CA0F8FF3}"/>
          </ac:spMkLst>
        </pc:spChg>
        <pc:spChg chg="mod">
          <ac:chgData name="Дмитрий Стрыгин" userId="c20af0dc399b460a" providerId="LiveId" clId="{B8C5D845-63AF-48F6-BF7A-81BF2CA77326}" dt="2022-09-25T18:28:34.537" v="2027" actId="1076"/>
          <ac:spMkLst>
            <pc:docMk/>
            <pc:sldMk cId="2092380051" sldId="258"/>
            <ac:spMk id="5" creationId="{F4A07019-BDC5-0364-7278-09C8249207F9}"/>
          </ac:spMkLst>
        </pc:spChg>
        <pc:picChg chg="mod">
          <ac:chgData name="Дмитрий Стрыгин" userId="c20af0dc399b460a" providerId="LiveId" clId="{B8C5D845-63AF-48F6-BF7A-81BF2CA77326}" dt="2022-09-25T18:27:33.086" v="2018"/>
          <ac:picMkLst>
            <pc:docMk/>
            <pc:sldMk cId="2092380051" sldId="258"/>
            <ac:picMk id="11" creationId="{868C5A0A-CCCE-5256-C336-8C75EA04ACC8}"/>
          </ac:picMkLst>
        </pc:picChg>
        <pc:picChg chg="mod">
          <ac:chgData name="Дмитрий Стрыгин" userId="c20af0dc399b460a" providerId="LiveId" clId="{B8C5D845-63AF-48F6-BF7A-81BF2CA77326}" dt="2022-09-25T18:27:33.086" v="2018"/>
          <ac:picMkLst>
            <pc:docMk/>
            <pc:sldMk cId="2092380051" sldId="258"/>
            <ac:picMk id="12" creationId="{9DBE4ACF-B49F-728D-E791-53A25726765F}"/>
          </ac:picMkLst>
        </pc:picChg>
      </pc:sldChg>
      <pc:sldChg chg="modSp mod">
        <pc:chgData name="Дмитрий Стрыгин" userId="c20af0dc399b460a" providerId="LiveId" clId="{B8C5D845-63AF-48F6-BF7A-81BF2CA77326}" dt="2022-10-14T16:58:11.286" v="2232" actId="20577"/>
        <pc:sldMkLst>
          <pc:docMk/>
          <pc:sldMk cId="654163858" sldId="259"/>
        </pc:sldMkLst>
        <pc:spChg chg="mod">
          <ac:chgData name="Дмитрий Стрыгин" userId="c20af0dc399b460a" providerId="LiveId" clId="{B8C5D845-63AF-48F6-BF7A-81BF2CA77326}" dt="2022-10-14T16:58:11.286" v="2232" actId="20577"/>
          <ac:spMkLst>
            <pc:docMk/>
            <pc:sldMk cId="654163858" sldId="259"/>
            <ac:spMk id="3" creationId="{18CFB5F4-DFDE-43A6-53D3-849EAF1151F4}"/>
          </ac:spMkLst>
        </pc:spChg>
        <pc:picChg chg="mod">
          <ac:chgData name="Дмитрий Стрыгин" userId="c20af0dc399b460a" providerId="LiveId" clId="{B8C5D845-63AF-48F6-BF7A-81BF2CA77326}" dt="2022-09-25T18:27:33.086" v="2018"/>
          <ac:picMkLst>
            <pc:docMk/>
            <pc:sldMk cId="654163858" sldId="259"/>
            <ac:picMk id="5" creationId="{F10B0CAE-00DB-3E14-19A9-FD6A4A996CA9}"/>
          </ac:picMkLst>
        </pc:picChg>
      </pc:sldChg>
      <pc:sldChg chg="addSp modSp mod">
        <pc:chgData name="Дмитрий Стрыгин" userId="c20af0dc399b460a" providerId="LiveId" clId="{B8C5D845-63AF-48F6-BF7A-81BF2CA77326}" dt="2022-09-25T18:27:33.262" v="2019" actId="27636"/>
        <pc:sldMkLst>
          <pc:docMk/>
          <pc:sldMk cId="1812081230" sldId="260"/>
        </pc:sldMkLst>
        <pc:spChg chg="add mod">
          <ac:chgData name="Дмитрий Стрыгин" userId="c20af0dc399b460a" providerId="LiveId" clId="{B8C5D845-63AF-48F6-BF7A-81BF2CA77326}" dt="2022-09-25T18:27:33.086" v="2018"/>
          <ac:spMkLst>
            <pc:docMk/>
            <pc:sldMk cId="1812081230" sldId="260"/>
            <ac:spMk id="2" creationId="{F8B41097-54FD-6A1A-0871-B27EFF7D631D}"/>
          </ac:spMkLst>
        </pc:spChg>
        <pc:spChg chg="mod">
          <ac:chgData name="Дмитрий Стрыгин" userId="c20af0dc399b460a" providerId="LiveId" clId="{B8C5D845-63AF-48F6-BF7A-81BF2CA77326}" dt="2022-09-25T18:27:33.262" v="2019" actId="27636"/>
          <ac:spMkLst>
            <pc:docMk/>
            <pc:sldMk cId="1812081230" sldId="260"/>
            <ac:spMk id="3" creationId="{47E6D53E-5C87-4849-043B-6538B35F40BE}"/>
          </ac:spMkLst>
        </pc:spChg>
      </pc:sldChg>
      <pc:sldChg chg="addSp delSp modSp mod">
        <pc:chgData name="Дмитрий Стрыгин" userId="c20af0dc399b460a" providerId="LiveId" clId="{B8C5D845-63AF-48F6-BF7A-81BF2CA77326}" dt="2022-09-25T18:27:33.305" v="2023" actId="27636"/>
        <pc:sldMkLst>
          <pc:docMk/>
          <pc:sldMk cId="2575898144" sldId="261"/>
        </pc:sldMkLst>
        <pc:spChg chg="mod">
          <ac:chgData name="Дмитрий Стрыгин" userId="c20af0dc399b460a" providerId="LiveId" clId="{B8C5D845-63AF-48F6-BF7A-81BF2CA77326}" dt="2022-09-25T18:27:33.305" v="2023" actId="27636"/>
          <ac:spMkLst>
            <pc:docMk/>
            <pc:sldMk cId="2575898144" sldId="261"/>
            <ac:spMk id="3" creationId="{B038CE29-C3E8-22A1-18E6-57936A53BE6C}"/>
          </ac:spMkLst>
        </pc:spChg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k cId="2575898144" sldId="261"/>
            <ac:spMk id="7" creationId="{CEAF771A-D842-7BAE-0515-E86E3BD8E77F}"/>
          </ac:spMkLst>
        </pc:spChg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k cId="2575898144" sldId="261"/>
            <ac:spMk id="11" creationId="{97F0A6DA-5976-7A23-EBA6-EADB587E02A6}"/>
          </ac:spMkLst>
        </pc:spChg>
        <pc:picChg chg="add mod">
          <ac:chgData name="Дмитрий Стрыгин" userId="c20af0dc399b460a" providerId="LiveId" clId="{B8C5D845-63AF-48F6-BF7A-81BF2CA77326}" dt="2022-09-25T18:27:33.086" v="2018"/>
          <ac:picMkLst>
            <pc:docMk/>
            <pc:sldMk cId="2575898144" sldId="261"/>
            <ac:picMk id="2" creationId="{7AF9D327-DC73-06BC-B4C4-10C5B218F327}"/>
          </ac:picMkLst>
        </pc:picChg>
        <pc:picChg chg="del">
          <ac:chgData name="Дмитрий Стрыгин" userId="c20af0dc399b460a" providerId="LiveId" clId="{B8C5D845-63AF-48F6-BF7A-81BF2CA77326}" dt="2022-09-14T16:54:07.212" v="1391" actId="478"/>
          <ac:picMkLst>
            <pc:docMk/>
            <pc:sldMk cId="2575898144" sldId="261"/>
            <ac:picMk id="5" creationId="{F17BC138-6CD2-C1F2-8E5B-F707E02ED5AE}"/>
          </ac:picMkLst>
        </pc:picChg>
        <pc:picChg chg="mod">
          <ac:chgData name="Дмитрий Стрыгин" userId="c20af0dc399b460a" providerId="LiveId" clId="{B8C5D845-63AF-48F6-BF7A-81BF2CA77326}" dt="2022-09-25T18:27:33.086" v="2018"/>
          <ac:picMkLst>
            <pc:docMk/>
            <pc:sldMk cId="2575898144" sldId="261"/>
            <ac:picMk id="9" creationId="{6D99E905-99E1-9789-052E-98E1334C4309}"/>
          </ac:picMkLst>
        </pc:picChg>
      </pc:sldChg>
      <pc:sldChg chg="addSp delSp modSp mod">
        <pc:chgData name="Дмитрий Стрыгин" userId="c20af0dc399b460a" providerId="LiveId" clId="{B8C5D845-63AF-48F6-BF7A-81BF2CA77326}" dt="2022-09-25T18:37:37.834" v="2110" actId="20577"/>
        <pc:sldMkLst>
          <pc:docMk/>
          <pc:sldMk cId="3435800720" sldId="262"/>
        </pc:sldMkLst>
        <pc:spChg chg="mod">
          <ac:chgData name="Дмитрий Стрыгин" userId="c20af0dc399b460a" providerId="LiveId" clId="{B8C5D845-63AF-48F6-BF7A-81BF2CA77326}" dt="2022-09-25T18:36:07.103" v="2086"/>
          <ac:spMkLst>
            <pc:docMk/>
            <pc:sldMk cId="3435800720" sldId="262"/>
            <ac:spMk id="3" creationId="{36A90316-2795-6671-CDFF-7A685CE85F14}"/>
          </ac:spMkLst>
        </pc:spChg>
        <pc:spChg chg="add mod">
          <ac:chgData name="Дмитрий Стрыгин" userId="c20af0dc399b460a" providerId="LiveId" clId="{B8C5D845-63AF-48F6-BF7A-81BF2CA77326}" dt="2022-09-25T18:30:19.856" v="2039" actId="1076"/>
          <ac:spMkLst>
            <pc:docMk/>
            <pc:sldMk cId="3435800720" sldId="262"/>
            <ac:spMk id="5" creationId="{5C47F3E5-0DFC-669E-942A-0170369DD160}"/>
          </ac:spMkLst>
        </pc:spChg>
        <pc:spChg chg="add mod">
          <ac:chgData name="Дмитрий Стрыгин" userId="c20af0dc399b460a" providerId="LiveId" clId="{B8C5D845-63AF-48F6-BF7A-81BF2CA77326}" dt="2022-09-25T18:30:25" v="2040" actId="1076"/>
          <ac:spMkLst>
            <pc:docMk/>
            <pc:sldMk cId="3435800720" sldId="262"/>
            <ac:spMk id="7" creationId="{DBD093D5-E1B5-0CE0-8436-F46C2D3271DE}"/>
          </ac:spMkLst>
        </pc:spChg>
        <pc:spChg chg="add del mod">
          <ac:chgData name="Дмитрий Стрыгин" userId="c20af0dc399b460a" providerId="LiveId" clId="{B8C5D845-63AF-48F6-BF7A-81BF2CA77326}" dt="2022-09-25T18:37:13.230" v="2099" actId="478"/>
          <ac:spMkLst>
            <pc:docMk/>
            <pc:sldMk cId="3435800720" sldId="262"/>
            <ac:spMk id="8" creationId="{DFA5D893-7D83-BE48-2343-410AB33FE082}"/>
          </ac:spMkLst>
        </pc:spChg>
        <pc:spChg chg="add mod">
          <ac:chgData name="Дмитрий Стрыгин" userId="c20af0dc399b460a" providerId="LiveId" clId="{B8C5D845-63AF-48F6-BF7A-81BF2CA77326}" dt="2022-09-25T18:37:37.834" v="2110" actId="20577"/>
          <ac:spMkLst>
            <pc:docMk/>
            <pc:sldMk cId="3435800720" sldId="262"/>
            <ac:spMk id="9" creationId="{434DC3BE-BA0D-085D-C353-4680172D6013}"/>
          </ac:spMkLst>
        </pc:spChg>
        <pc:picChg chg="add mod">
          <ac:chgData name="Дмитрий Стрыгин" userId="c20af0dc399b460a" providerId="LiveId" clId="{B8C5D845-63AF-48F6-BF7A-81BF2CA77326}" dt="2022-09-25T18:30:13.494" v="2038" actId="14100"/>
          <ac:picMkLst>
            <pc:docMk/>
            <pc:sldMk cId="3435800720" sldId="262"/>
            <ac:picMk id="2" creationId="{7621B39F-C025-E458-83A2-5576C73536F1}"/>
          </ac:picMkLst>
        </pc:picChg>
        <pc:picChg chg="add mod">
          <ac:chgData name="Дмитрий Стрыгин" userId="c20af0dc399b460a" providerId="LiveId" clId="{B8C5D845-63AF-48F6-BF7A-81BF2CA77326}" dt="2022-09-25T18:30:04.598" v="2035" actId="1076"/>
          <ac:picMkLst>
            <pc:docMk/>
            <pc:sldMk cId="3435800720" sldId="262"/>
            <ac:picMk id="4" creationId="{A82DC8D5-C678-A437-353F-FA1210B9036B}"/>
          </ac:picMkLst>
        </pc:picChg>
        <pc:picChg chg="add mod">
          <ac:chgData name="Дмитрий Стрыгин" userId="c20af0dc399b460a" providerId="LiveId" clId="{B8C5D845-63AF-48F6-BF7A-81BF2CA77326}" dt="2022-09-25T18:36:48.681" v="2090" actId="14100"/>
          <ac:picMkLst>
            <pc:docMk/>
            <pc:sldMk cId="3435800720" sldId="262"/>
            <ac:picMk id="6" creationId="{182B7331-6411-5F37-70A8-B87ABD80C1A7}"/>
          </ac:picMkLst>
        </pc:picChg>
      </pc:sldChg>
      <pc:sldChg chg="addSp delSp modSp mod">
        <pc:chgData name="Дмитрий Стрыгин" userId="c20af0dc399b460a" providerId="LiveId" clId="{B8C5D845-63AF-48F6-BF7A-81BF2CA77326}" dt="2022-10-14T18:07:08.151" v="2249" actId="20577"/>
        <pc:sldMkLst>
          <pc:docMk/>
          <pc:sldMk cId="3246375207" sldId="263"/>
        </pc:sldMkLst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k cId="3246375207" sldId="263"/>
            <ac:spMk id="2" creationId="{FC44D4E4-CF01-BF87-DC25-CE4D0A5CF3C0}"/>
          </ac:spMkLst>
        </pc:spChg>
        <pc:spChg chg="mod">
          <ac:chgData name="Дмитрий Стрыгин" userId="c20af0dc399b460a" providerId="LiveId" clId="{B8C5D845-63AF-48F6-BF7A-81BF2CA77326}" dt="2022-10-14T18:07:08.151" v="2249" actId="20577"/>
          <ac:spMkLst>
            <pc:docMk/>
            <pc:sldMk cId="3246375207" sldId="263"/>
            <ac:spMk id="3" creationId="{3659F2B7-2728-B510-6D88-94C0C198A6AD}"/>
          </ac:spMkLst>
        </pc:spChg>
        <pc:picChg chg="add del mod">
          <ac:chgData name="Дмитрий Стрыгин" userId="c20af0dc399b460a" providerId="LiveId" clId="{B8C5D845-63AF-48F6-BF7A-81BF2CA77326}" dt="2022-09-14T16:55:34.486" v="1402" actId="21"/>
          <ac:picMkLst>
            <pc:docMk/>
            <pc:sldMk cId="3246375207" sldId="263"/>
            <ac:picMk id="4" creationId="{06DAD413-BE19-08F3-523F-E2C97FED7619}"/>
          </ac:picMkLst>
        </pc:picChg>
        <pc:picChg chg="add mod">
          <ac:chgData name="Дмитрий Стрыгин" userId="c20af0dc399b460a" providerId="LiveId" clId="{B8C5D845-63AF-48F6-BF7A-81BF2CA77326}" dt="2022-09-25T18:40:23.252" v="2149" actId="1076"/>
          <ac:picMkLst>
            <pc:docMk/>
            <pc:sldMk cId="3246375207" sldId="263"/>
            <ac:picMk id="5" creationId="{8B2B5FB8-76CF-8348-216B-E1CE2AA2CB27}"/>
          </ac:picMkLst>
        </pc:picChg>
        <pc:picChg chg="add del mod">
          <ac:chgData name="Дмитрий Стрыгин" userId="c20af0dc399b460a" providerId="LiveId" clId="{B8C5D845-63AF-48F6-BF7A-81BF2CA77326}" dt="2022-09-14T16:55:22.161" v="1398"/>
          <ac:picMkLst>
            <pc:docMk/>
            <pc:sldMk cId="3246375207" sldId="263"/>
            <ac:picMk id="1026" creationId="{8EE986A9-1F49-0AE3-DFBE-2EB3AB65D370}"/>
          </ac:picMkLst>
        </pc:picChg>
      </pc:sldChg>
      <pc:sldChg chg="addSp modSp new mod">
        <pc:chgData name="Дмитрий Стрыгин" userId="c20af0dc399b460a" providerId="LiveId" clId="{B8C5D845-63AF-48F6-BF7A-81BF2CA77326}" dt="2022-09-25T18:27:33.285" v="2021" actId="27636"/>
        <pc:sldMkLst>
          <pc:docMk/>
          <pc:sldMk cId="661712566" sldId="264"/>
        </pc:sldMkLst>
        <pc:spChg chg="mod">
          <ac:chgData name="Дмитрий Стрыгин" userId="c20af0dc399b460a" providerId="LiveId" clId="{B8C5D845-63AF-48F6-BF7A-81BF2CA77326}" dt="2022-09-25T18:27:33.285" v="2021" actId="27636"/>
          <ac:spMkLst>
            <pc:docMk/>
            <pc:sldMk cId="661712566" sldId="264"/>
            <ac:spMk id="2" creationId="{45603E5F-C562-2CB9-DFDA-011BA6BA83CD}"/>
          </ac:spMkLst>
        </pc:spChg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k cId="661712566" sldId="264"/>
            <ac:spMk id="3" creationId="{D36488D8-D361-6285-7E16-903C3C722BE1}"/>
          </ac:spMkLst>
        </pc:spChg>
        <pc:picChg chg="add mod">
          <ac:chgData name="Дмитрий Стрыгин" userId="c20af0dc399b460a" providerId="LiveId" clId="{B8C5D845-63AF-48F6-BF7A-81BF2CA77326}" dt="2022-09-25T18:27:33.086" v="2018"/>
          <ac:picMkLst>
            <pc:docMk/>
            <pc:sldMk cId="661712566" sldId="264"/>
            <ac:picMk id="5" creationId="{DC72E3C5-424A-F72A-896D-0E425D49E1B8}"/>
          </ac:picMkLst>
        </pc:picChg>
      </pc:sldChg>
      <pc:sldMasterChg chg="modSp modSldLayout">
        <pc:chgData name="Дмитрий Стрыгин" userId="c20af0dc399b460a" providerId="LiveId" clId="{B8C5D845-63AF-48F6-BF7A-81BF2CA77326}" dt="2022-09-25T18:27:33.086" v="2018"/>
        <pc:sldMasterMkLst>
          <pc:docMk/>
          <pc:sldMasterMk cId="1825140367" sldId="2147483648"/>
        </pc:sldMasterMkLst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asterMk cId="1825140367" sldId="2147483648"/>
            <ac:spMk id="2" creationId="{3FD12567-2733-C400-2E20-4D7E8D38B10C}"/>
          </ac:spMkLst>
        </pc:spChg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asterMk cId="1825140367" sldId="2147483648"/>
            <ac:spMk id="3" creationId="{AB7D0396-AFA3-C467-7DB4-9125759A6939}"/>
          </ac:spMkLst>
        </pc:spChg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asterMk cId="1825140367" sldId="2147483648"/>
            <ac:spMk id="4" creationId="{6F60EBF7-C645-F57C-AE03-D16EFC262592}"/>
          </ac:spMkLst>
        </pc:spChg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asterMk cId="1825140367" sldId="2147483648"/>
            <ac:spMk id="5" creationId="{DA47EC68-D083-A210-6592-635C581FB089}"/>
          </ac:spMkLst>
        </pc:spChg>
        <pc:spChg chg="mod">
          <ac:chgData name="Дмитрий Стрыгин" userId="c20af0dc399b460a" providerId="LiveId" clId="{B8C5D845-63AF-48F6-BF7A-81BF2CA77326}" dt="2022-09-25T18:27:33.086" v="2018"/>
          <ac:spMkLst>
            <pc:docMk/>
            <pc:sldMasterMk cId="1825140367" sldId="2147483648"/>
            <ac:spMk id="6" creationId="{FC3D3695-8DBE-D5C4-D1A4-EA5BBC1A23CB}"/>
          </ac:spMkLst>
        </pc:spChg>
        <pc:sldLayoutChg chg="modSp">
          <pc:chgData name="Дмитрий Стрыгин" userId="c20af0dc399b460a" providerId="LiveId" clId="{B8C5D845-63AF-48F6-BF7A-81BF2CA77326}" dt="2022-09-25T18:27:33.086" v="2018"/>
          <pc:sldLayoutMkLst>
            <pc:docMk/>
            <pc:sldMasterMk cId="1825140367" sldId="2147483648"/>
            <pc:sldLayoutMk cId="2170222022" sldId="2147483649"/>
          </pc:sldLayoutMkLst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2170222022" sldId="2147483649"/>
              <ac:spMk id="2" creationId="{8F252570-151E-1415-94A1-A1CBE7B01156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2170222022" sldId="2147483649"/>
              <ac:spMk id="3" creationId="{E2A0773F-BA8E-F4CF-7EC3-6C00DC6C0FEB}"/>
            </ac:spMkLst>
          </pc:spChg>
        </pc:sldLayoutChg>
        <pc:sldLayoutChg chg="modSp">
          <pc:chgData name="Дмитрий Стрыгин" userId="c20af0dc399b460a" providerId="LiveId" clId="{B8C5D845-63AF-48F6-BF7A-81BF2CA77326}" dt="2022-09-25T18:27:33.086" v="2018"/>
          <pc:sldLayoutMkLst>
            <pc:docMk/>
            <pc:sldMasterMk cId="1825140367" sldId="2147483648"/>
            <pc:sldLayoutMk cId="3185914834" sldId="2147483651"/>
          </pc:sldLayoutMkLst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3185914834" sldId="2147483651"/>
              <ac:spMk id="2" creationId="{2F082D61-8F87-C517-092C-BF164199EFDE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3185914834" sldId="2147483651"/>
              <ac:spMk id="3" creationId="{DFA0F2F7-71D8-7671-09A9-733BEE4EB35B}"/>
            </ac:spMkLst>
          </pc:spChg>
        </pc:sldLayoutChg>
        <pc:sldLayoutChg chg="modSp">
          <pc:chgData name="Дмитрий Стрыгин" userId="c20af0dc399b460a" providerId="LiveId" clId="{B8C5D845-63AF-48F6-BF7A-81BF2CA77326}" dt="2022-09-25T18:27:33.086" v="2018"/>
          <pc:sldLayoutMkLst>
            <pc:docMk/>
            <pc:sldMasterMk cId="1825140367" sldId="2147483648"/>
            <pc:sldLayoutMk cId="1886475714" sldId="2147483652"/>
          </pc:sldLayoutMkLst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1886475714" sldId="2147483652"/>
              <ac:spMk id="3" creationId="{BD79396C-251C-AC20-9AD2-760D15418293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1886475714" sldId="2147483652"/>
              <ac:spMk id="4" creationId="{99F7A7F6-1667-7DE7-D59A-544110F53C3F}"/>
            </ac:spMkLst>
          </pc:spChg>
        </pc:sldLayoutChg>
        <pc:sldLayoutChg chg="modSp">
          <pc:chgData name="Дмитрий Стрыгин" userId="c20af0dc399b460a" providerId="LiveId" clId="{B8C5D845-63AF-48F6-BF7A-81BF2CA77326}" dt="2022-09-25T18:27:33.086" v="2018"/>
          <pc:sldLayoutMkLst>
            <pc:docMk/>
            <pc:sldMasterMk cId="1825140367" sldId="2147483648"/>
            <pc:sldLayoutMk cId="3366929448" sldId="2147483653"/>
          </pc:sldLayoutMkLst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3366929448" sldId="2147483653"/>
              <ac:spMk id="2" creationId="{4DD2DEC3-FE51-6AE1-776B-A04828FFEA88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3366929448" sldId="2147483653"/>
              <ac:spMk id="3" creationId="{0912511B-C172-52D8-C333-D4A71C68D7C8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3366929448" sldId="2147483653"/>
              <ac:spMk id="4" creationId="{DD17000C-5916-5007-4BD5-A8FB810DABE2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3366929448" sldId="2147483653"/>
              <ac:spMk id="5" creationId="{788E019E-6DEE-38D2-5523-F871D96DE5A8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3366929448" sldId="2147483653"/>
              <ac:spMk id="6" creationId="{63651839-A399-2E23-60FA-03B2F2D2C8E2}"/>
            </ac:spMkLst>
          </pc:spChg>
        </pc:sldLayoutChg>
        <pc:sldLayoutChg chg="modSp">
          <pc:chgData name="Дмитрий Стрыгин" userId="c20af0dc399b460a" providerId="LiveId" clId="{B8C5D845-63AF-48F6-BF7A-81BF2CA77326}" dt="2022-09-25T18:27:33.086" v="2018"/>
          <pc:sldLayoutMkLst>
            <pc:docMk/>
            <pc:sldMasterMk cId="1825140367" sldId="2147483648"/>
            <pc:sldLayoutMk cId="2283806224" sldId="2147483656"/>
          </pc:sldLayoutMkLst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2283806224" sldId="2147483656"/>
              <ac:spMk id="2" creationId="{F7DF53AA-E622-8C8D-365D-531095F2EF98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2283806224" sldId="2147483656"/>
              <ac:spMk id="3" creationId="{47ECA091-8906-E6B1-CDBA-24CB6C7F00C2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2283806224" sldId="2147483656"/>
              <ac:spMk id="4" creationId="{8019DD52-94ED-3129-85FA-2E3F1C4C93F3}"/>
            </ac:spMkLst>
          </pc:spChg>
        </pc:sldLayoutChg>
        <pc:sldLayoutChg chg="modSp">
          <pc:chgData name="Дмитрий Стрыгин" userId="c20af0dc399b460a" providerId="LiveId" clId="{B8C5D845-63AF-48F6-BF7A-81BF2CA77326}" dt="2022-09-25T18:27:33.086" v="2018"/>
          <pc:sldLayoutMkLst>
            <pc:docMk/>
            <pc:sldMasterMk cId="1825140367" sldId="2147483648"/>
            <pc:sldLayoutMk cId="2435049561" sldId="2147483657"/>
          </pc:sldLayoutMkLst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2435049561" sldId="2147483657"/>
              <ac:spMk id="2" creationId="{F6881FEC-42C2-F815-CD01-8634B92B3B68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2435049561" sldId="2147483657"/>
              <ac:spMk id="3" creationId="{7BF27723-2640-4196-8492-CF03A7BEA378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2435049561" sldId="2147483657"/>
              <ac:spMk id="4" creationId="{9297882C-33BD-2BB6-43DC-AFBA0E19A925}"/>
            </ac:spMkLst>
          </pc:spChg>
        </pc:sldLayoutChg>
        <pc:sldLayoutChg chg="modSp">
          <pc:chgData name="Дмитрий Стрыгин" userId="c20af0dc399b460a" providerId="LiveId" clId="{B8C5D845-63AF-48F6-BF7A-81BF2CA77326}" dt="2022-09-25T18:27:33.086" v="2018"/>
          <pc:sldLayoutMkLst>
            <pc:docMk/>
            <pc:sldMasterMk cId="1825140367" sldId="2147483648"/>
            <pc:sldLayoutMk cId="718261596" sldId="2147483659"/>
          </pc:sldLayoutMkLst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718261596" sldId="2147483659"/>
              <ac:spMk id="2" creationId="{8A43646E-2973-C561-0142-5B37869A6A6F}"/>
            </ac:spMkLst>
          </pc:spChg>
          <pc:spChg chg="mod">
            <ac:chgData name="Дмитрий Стрыгин" userId="c20af0dc399b460a" providerId="LiveId" clId="{B8C5D845-63AF-48F6-BF7A-81BF2CA77326}" dt="2022-09-25T18:27:33.086" v="2018"/>
            <ac:spMkLst>
              <pc:docMk/>
              <pc:sldMasterMk cId="1825140367" sldId="2147483648"/>
              <pc:sldLayoutMk cId="718261596" sldId="2147483659"/>
              <ac:spMk id="3" creationId="{0DC96CC4-EE51-F758-51A0-5C54B8C3439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53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4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73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72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67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354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759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301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21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0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B8D0-274E-46AE-A03F-EC7CEA7303FA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3400C-D81F-417D-A779-0929DB08D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65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EEDEE5-4BCD-1BB3-8040-5B01D22F8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512" y="1210017"/>
            <a:ext cx="6858000" cy="17907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40623A-7E6A-AB84-3D6F-CE5C6CE02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42015"/>
            <a:ext cx="6858000" cy="124182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КА-26</a:t>
            </a:r>
          </a:p>
          <a:p>
            <a:pPr algn="r"/>
            <a:r>
              <a:rPr lang="ru-RU" sz="1200" dirty="0"/>
              <a:t>Выполнил студент</a:t>
            </a:r>
            <a:r>
              <a:rPr lang="en-US" sz="1200" dirty="0"/>
              <a:t>: </a:t>
            </a:r>
            <a:r>
              <a:rPr lang="ru-RU" sz="1200" dirty="0"/>
              <a:t>Стрыгин Д.Д.    группа М8О-406Б-19</a:t>
            </a:r>
          </a:p>
          <a:p>
            <a:pPr algn="r"/>
            <a:r>
              <a:rPr lang="ru-RU" sz="1200" dirty="0"/>
              <a:t>Проверил</a:t>
            </a:r>
            <a:r>
              <a:rPr lang="en-US" sz="1200" dirty="0"/>
              <a:t>: </a:t>
            </a:r>
            <a:r>
              <a:rPr lang="ru-RU" sz="1200" dirty="0"/>
              <a:t>д. т. н. Егоров А.В.</a:t>
            </a:r>
          </a:p>
          <a:p>
            <a:pPr algn="r"/>
            <a:endParaRPr lang="ru-RU" sz="1200" dirty="0"/>
          </a:p>
          <a:p>
            <a:r>
              <a:rPr lang="ru-RU" sz="900" dirty="0"/>
              <a:t>Москва, 2022</a:t>
            </a:r>
          </a:p>
        </p:txBody>
      </p:sp>
      <p:pic>
        <p:nvPicPr>
          <p:cNvPr id="1026" name="Picture 2" descr="Ка-226Т: вертолет-трансформер">
            <a:extLst>
              <a:ext uri="{FF2B5EF4-FFF2-40B4-BE49-F238E27FC236}">
                <a16:creationId xmlns:a16="http://schemas.microsoft.com/office/drawing/2014/main" id="{A4730CB2-F747-2749-04A8-2C2650AB2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525" y="1119710"/>
            <a:ext cx="4028951" cy="314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70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327A6C-6597-4D28-6AA9-46D5164C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Назначения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1CF0C-F6D6-7CAE-9030-A17F34A0D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Сельскохозяйственный</a:t>
            </a:r>
          </a:p>
          <a:p>
            <a:r>
              <a:rPr lang="ru-RU" dirty="0"/>
              <a:t>Транспортный</a:t>
            </a:r>
          </a:p>
          <a:p>
            <a:r>
              <a:rPr lang="ru-RU" dirty="0"/>
              <a:t>Санитарный</a:t>
            </a:r>
          </a:p>
          <a:p>
            <a:r>
              <a:rPr lang="ru-RU" dirty="0" err="1"/>
              <a:t>Лесо</a:t>
            </a:r>
            <a:r>
              <a:rPr lang="ru-RU" dirty="0"/>
              <a:t>-патрульный</a:t>
            </a:r>
          </a:p>
          <a:p>
            <a:r>
              <a:rPr lang="ru-RU" dirty="0"/>
              <a:t>Летающий кран</a:t>
            </a:r>
          </a:p>
          <a:p>
            <a:r>
              <a:rPr lang="ru-RU" dirty="0"/>
              <a:t>Корабельный спасательный</a:t>
            </a:r>
          </a:p>
          <a:p>
            <a:r>
              <a:rPr lang="ru-RU" dirty="0"/>
              <a:t>Патрульный</a:t>
            </a:r>
          </a:p>
          <a:p>
            <a:r>
              <a:rPr lang="ru-RU" dirty="0"/>
              <a:t>Геолого-разведывательный</a:t>
            </a:r>
          </a:p>
        </p:txBody>
      </p:sp>
    </p:spTree>
    <p:extLst>
      <p:ext uri="{BB962C8B-B14F-4D97-AF65-F5344CB8AC3E}">
        <p14:creationId xmlns:p14="http://schemas.microsoft.com/office/powerpoint/2010/main" val="1989382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1196357-70D6-6C07-27CD-4D28CA0F8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3787"/>
            <a:ext cx="2703152" cy="4722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350" b="1" dirty="0"/>
              <a:t>Принцип полёта</a:t>
            </a:r>
            <a:r>
              <a:rPr lang="en-US" sz="1350" b="1" dirty="0"/>
              <a:t>:</a:t>
            </a:r>
            <a:r>
              <a:rPr lang="ru-RU" sz="1350" dirty="0"/>
              <a:t> 		аэродинамический</a:t>
            </a:r>
          </a:p>
          <a:p>
            <a:pPr marL="0" indent="0">
              <a:buNone/>
            </a:pPr>
            <a:endParaRPr lang="ru-RU" sz="1350" dirty="0"/>
          </a:p>
          <a:p>
            <a:pPr marL="0" indent="0">
              <a:buNone/>
            </a:pPr>
            <a:endParaRPr lang="ru-RU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07019-BDC5-0364-7278-09C8249207F9}"/>
              </a:ext>
            </a:extLst>
          </p:cNvPr>
          <p:cNvSpPr txBox="1"/>
          <p:nvPr/>
        </p:nvSpPr>
        <p:spPr>
          <a:xfrm>
            <a:off x="0" y="2122766"/>
            <a:ext cx="27031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b="1" dirty="0"/>
              <a:t>Конструкция.</a:t>
            </a:r>
          </a:p>
          <a:p>
            <a:endParaRPr lang="ru-RU" sz="1350" b="1" dirty="0"/>
          </a:p>
          <a:p>
            <a:r>
              <a:rPr lang="ru-RU" sz="1350" dirty="0">
                <a:solidFill>
                  <a:srgbClr val="202122"/>
                </a:solidFill>
              </a:rPr>
              <a:t>Вертолёт двухвинтовой соосной схемы с двумя поршневыми двигателями и </a:t>
            </a:r>
            <a:r>
              <a:rPr lang="ru-RU" sz="1350" dirty="0" err="1">
                <a:solidFill>
                  <a:srgbClr val="202122"/>
                </a:solidFill>
              </a:rPr>
              <a:t>четырёхопорным</a:t>
            </a:r>
            <a:r>
              <a:rPr lang="ru-RU" sz="1350" dirty="0">
                <a:solidFill>
                  <a:srgbClr val="202122"/>
                </a:solidFill>
              </a:rPr>
              <a:t> колёсным шасси.</a:t>
            </a:r>
          </a:p>
          <a:p>
            <a:endParaRPr lang="ru-RU" sz="1350" dirty="0">
              <a:solidFill>
                <a:srgbClr val="202122"/>
              </a:solidFill>
            </a:endParaRPr>
          </a:p>
          <a:p>
            <a:r>
              <a:rPr lang="ru-RU" sz="1350" dirty="0"/>
              <a:t>Соответствует схеме «летающего шасси» (за кабиной пилота можно было поставить различные типы подвески)</a:t>
            </a:r>
            <a:endParaRPr lang="ru-RU" sz="1350" dirty="0">
              <a:solidFill>
                <a:srgbClr val="202122"/>
              </a:solidFill>
            </a:endParaRPr>
          </a:p>
          <a:p>
            <a:endParaRPr lang="ru-RU" sz="1350" dirty="0">
              <a:solidFill>
                <a:srgbClr val="202122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8C5A0A-CCCE-5256-C336-8C75EA04A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54" y="1333786"/>
            <a:ext cx="3203063" cy="46669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DBE4ACF-B49F-728D-E791-53A25726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217" y="1333786"/>
            <a:ext cx="3237785" cy="46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8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038CE29-C3E8-22A1-18E6-57936A53B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6" y="1226784"/>
            <a:ext cx="4438280" cy="32635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1800" dirty="0"/>
              <a:t>Оснащён двумя поршневыми 9-цилиндровыми звездообразными двигателями с воздушным охлаждением. Двигатели были расположены на вертолёте в </a:t>
            </a:r>
            <a:r>
              <a:rPr lang="ru-RU" sz="1800" dirty="0" err="1"/>
              <a:t>мотогондолах</a:t>
            </a:r>
            <a:r>
              <a:rPr lang="ru-RU" sz="1800" dirty="0"/>
              <a:t> по бокам фюзеляжа.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/>
              <a:t>Несущие винты - трёхлопастные, соосные, противоположного вращения, с шарнирным креплением лопастей, установлены друг от друга на расстоянии 1,17 м. Лопасти изготовлены из стеклопластика на основе стеклоткани и эпоксидно-фенольного связующего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F771A-D842-7BAE-0515-E86E3BD8E77F}"/>
              </a:ext>
            </a:extLst>
          </p:cNvPr>
          <p:cNvSpPr txBox="1"/>
          <p:nvPr/>
        </p:nvSpPr>
        <p:spPr>
          <a:xfrm>
            <a:off x="6593412" y="2990421"/>
            <a:ext cx="85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двигатель М-14В26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99E905-99E1-9789-052E-98E1334C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08" y="3429002"/>
            <a:ext cx="1331939" cy="1775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0A6DA-5976-7A23-EBA6-EADB587E02A6}"/>
              </a:ext>
            </a:extLst>
          </p:cNvPr>
          <p:cNvSpPr txBox="1"/>
          <p:nvPr/>
        </p:nvSpPr>
        <p:spPr>
          <a:xfrm>
            <a:off x="6403863" y="5204920"/>
            <a:ext cx="1232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/>
              <a:t>Несущие винты КА-26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F9D327-DC73-06BC-B4C4-10C5B218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10" y="1226786"/>
            <a:ext cx="2051137" cy="170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9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CFB5F4-DFDE-43A6-53D3-849EAF115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84" y="1315715"/>
            <a:ext cx="4225216" cy="422656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ru-RU" sz="6000" dirty="0"/>
              <a:t>Фюзеляж представлен в виде «летающего шасси» с центральным отсеком-платформой прямоугольной формы, к которому спереди крепится кабина экипажа, а сзади две хвостовые балки, несущие горизонтальное оперение. Сверху центрального отсека установлен главный редуктор с несущей системой.</a:t>
            </a:r>
          </a:p>
          <a:p>
            <a:pPr marL="0" indent="0">
              <a:buNone/>
            </a:pPr>
            <a:r>
              <a:rPr lang="ru-RU" sz="6000" dirty="0"/>
              <a:t>Кабина для экипажа двухместная, с сдвижными дверьми, имеет большую площадь остекления. Лобовые стёкла оборудованы стеклоочистителями и </a:t>
            </a:r>
            <a:r>
              <a:rPr lang="ru-RU" sz="6000" dirty="0" err="1"/>
              <a:t>противообледенительной</a:t>
            </a:r>
            <a:r>
              <a:rPr lang="ru-RU" sz="6000" dirty="0"/>
              <a:t> системой. В кабине предусматривается установка второго комплекта управления. За сиденьями экипажа размещаются отсеки радиоэлектронного и приборного оборудования с большими люками для обслуживания.</a:t>
            </a:r>
          </a:p>
          <a:p>
            <a:pPr marL="0" indent="0">
              <a:buNone/>
            </a:pPr>
            <a:endParaRPr lang="ru-RU" sz="6000" dirty="0"/>
          </a:p>
          <a:p>
            <a:pPr marL="0" indent="0">
              <a:buNone/>
            </a:pPr>
            <a:r>
              <a:rPr lang="ru-RU" sz="6000" dirty="0"/>
              <a:t>Топливная система имеет 3 топливных бака (2 передних, 1 задний) с общей ёмкостью 620 литров, дополнительно возможна установка двух баков ёмкостью по 160 литров по бокам грузопассажирской кабины.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0B0CAE-00DB-3E14-19A9-FD6A4A99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91" y="1934758"/>
            <a:ext cx="4128117" cy="261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6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7E6D53E-5C87-4849-043B-6538B35F4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0240"/>
            <a:ext cx="7886700" cy="435973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sz="3300" b="1" dirty="0"/>
              <a:t>Тактико-технические характеристики</a:t>
            </a:r>
          </a:p>
          <a:p>
            <a:pPr marL="0" indent="0" algn="ctr">
              <a:buNone/>
            </a:pPr>
            <a:r>
              <a:rPr lang="ru-RU" sz="3300" b="1" dirty="0"/>
              <a:t>(транспортная модификация)</a:t>
            </a:r>
          </a:p>
          <a:p>
            <a:pPr marL="0" indent="0">
              <a:buNone/>
            </a:pPr>
            <a:r>
              <a:rPr lang="ru-RU" sz="1650" b="1" dirty="0"/>
              <a:t>Экипаж ка-26</a:t>
            </a:r>
          </a:p>
          <a:p>
            <a:pPr marL="0" indent="0">
              <a:buNone/>
            </a:pPr>
            <a:r>
              <a:rPr lang="ru-RU" sz="1650" b="1" dirty="0"/>
              <a:t>	</a:t>
            </a:r>
            <a:r>
              <a:rPr lang="ru-RU" sz="1650" dirty="0"/>
              <a:t>- 2 человека</a:t>
            </a:r>
            <a:endParaRPr lang="ru-RU" sz="1650" b="1" dirty="0"/>
          </a:p>
          <a:p>
            <a:pPr marL="0" indent="0">
              <a:buNone/>
            </a:pPr>
            <a:r>
              <a:rPr lang="ru-RU" sz="1650" b="1" dirty="0"/>
              <a:t>Вместимость ка-26</a:t>
            </a:r>
          </a:p>
          <a:p>
            <a:pPr marL="0" indent="0">
              <a:buNone/>
            </a:pPr>
            <a:r>
              <a:rPr lang="ru-RU" sz="1650" b="1" dirty="0"/>
              <a:t>	</a:t>
            </a:r>
            <a:r>
              <a:rPr lang="ru-RU" sz="1650" dirty="0"/>
              <a:t>- 6 пассажиров</a:t>
            </a:r>
          </a:p>
          <a:p>
            <a:pPr marL="0" indent="0">
              <a:buNone/>
            </a:pPr>
            <a:r>
              <a:rPr lang="ru-RU" sz="1650" b="1" dirty="0"/>
              <a:t>Размеры ка-26</a:t>
            </a:r>
          </a:p>
          <a:p>
            <a:pPr marL="0" indent="0">
              <a:buNone/>
            </a:pPr>
            <a:r>
              <a:rPr lang="ru-RU" sz="1650" b="1" dirty="0"/>
              <a:t>	</a:t>
            </a:r>
            <a:r>
              <a:rPr lang="ru-RU" sz="1650" dirty="0"/>
              <a:t>- Длина</a:t>
            </a:r>
            <a:r>
              <a:rPr lang="en-US" sz="1650" dirty="0"/>
              <a:t>: </a:t>
            </a:r>
            <a:r>
              <a:rPr lang="ru-RU" sz="1650" dirty="0"/>
              <a:t>7.75м</a:t>
            </a:r>
            <a:endParaRPr lang="en-US" sz="1650" dirty="0"/>
          </a:p>
          <a:p>
            <a:pPr marL="0" indent="0">
              <a:buNone/>
            </a:pPr>
            <a:r>
              <a:rPr lang="en-US" sz="1650" b="1" dirty="0"/>
              <a:t>	</a:t>
            </a:r>
            <a:r>
              <a:rPr lang="en-US" sz="1650" dirty="0"/>
              <a:t>- </a:t>
            </a:r>
            <a:r>
              <a:rPr lang="ru-RU" sz="1650" dirty="0"/>
              <a:t>Высота</a:t>
            </a:r>
            <a:r>
              <a:rPr lang="en-US" sz="1650" dirty="0"/>
              <a:t>:</a:t>
            </a:r>
            <a:r>
              <a:rPr lang="ru-RU" sz="1650" dirty="0"/>
              <a:t> 4.05м</a:t>
            </a:r>
          </a:p>
          <a:p>
            <a:pPr marL="0" indent="0">
              <a:buNone/>
            </a:pPr>
            <a:r>
              <a:rPr lang="ru-RU" sz="1650" b="1" dirty="0"/>
              <a:t>	</a:t>
            </a:r>
            <a:r>
              <a:rPr lang="ru-RU" sz="1650" dirty="0"/>
              <a:t>- Диаметр несущего винта</a:t>
            </a:r>
            <a:r>
              <a:rPr lang="en-US" sz="1650" dirty="0"/>
              <a:t>:</a:t>
            </a:r>
            <a:r>
              <a:rPr lang="ru-RU" sz="1650" dirty="0"/>
              <a:t> 13м</a:t>
            </a:r>
            <a:r>
              <a:rPr lang="en-US" sz="1650" dirty="0"/>
              <a:t> </a:t>
            </a:r>
            <a:endParaRPr lang="ru-RU" sz="1650" b="1" dirty="0"/>
          </a:p>
          <a:p>
            <a:pPr marL="0" indent="0">
              <a:buNone/>
            </a:pPr>
            <a:r>
              <a:rPr lang="ru-RU" sz="1650" b="1" dirty="0"/>
              <a:t>Вес ка-26</a:t>
            </a:r>
          </a:p>
          <a:p>
            <a:pPr marL="0" indent="0">
              <a:buNone/>
            </a:pPr>
            <a:r>
              <a:rPr lang="ru-RU" sz="1650" b="1" dirty="0"/>
              <a:t>	</a:t>
            </a:r>
            <a:r>
              <a:rPr lang="ru-RU" sz="1650" dirty="0"/>
              <a:t>- масса снаряжённого</a:t>
            </a:r>
            <a:r>
              <a:rPr lang="en-US" sz="1650" dirty="0"/>
              <a:t>:</a:t>
            </a:r>
            <a:r>
              <a:rPr lang="ru-RU" sz="1650" dirty="0"/>
              <a:t> 2072кг</a:t>
            </a:r>
          </a:p>
          <a:p>
            <a:pPr marL="0" indent="0">
              <a:buNone/>
            </a:pPr>
            <a:r>
              <a:rPr lang="ru-RU" sz="1650" b="1" dirty="0"/>
              <a:t>	</a:t>
            </a:r>
            <a:r>
              <a:rPr lang="ru-RU" sz="1650" dirty="0"/>
              <a:t>- максимальная взлётная масса</a:t>
            </a:r>
            <a:r>
              <a:rPr lang="en-US" sz="1650" dirty="0"/>
              <a:t>:</a:t>
            </a:r>
            <a:r>
              <a:rPr lang="ru-RU" sz="1650" dirty="0"/>
              <a:t> 3250кг</a:t>
            </a:r>
          </a:p>
          <a:p>
            <a:pPr marL="0" indent="0">
              <a:buNone/>
            </a:pPr>
            <a:r>
              <a:rPr lang="ru-RU" sz="1650" b="1" dirty="0"/>
              <a:t>	</a:t>
            </a:r>
            <a:r>
              <a:rPr lang="ru-RU" sz="1650" dirty="0"/>
              <a:t>- масса топлива во внутренних баках</a:t>
            </a:r>
            <a:r>
              <a:rPr lang="en-US" sz="1650" dirty="0"/>
              <a:t>:</a:t>
            </a:r>
            <a:r>
              <a:rPr lang="ru-RU" sz="1650" dirty="0"/>
              <a:t> 465кг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41097-54FD-6A1A-0871-B27EFF7D631D}"/>
              </a:ext>
            </a:extLst>
          </p:cNvPr>
          <p:cNvSpPr txBox="1"/>
          <p:nvPr/>
        </p:nvSpPr>
        <p:spPr>
          <a:xfrm>
            <a:off x="5213414" y="2075710"/>
            <a:ext cx="3682013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dirty="0"/>
              <a:t>Двигатели ка-26</a:t>
            </a:r>
          </a:p>
          <a:p>
            <a:r>
              <a:rPr lang="ru-RU" sz="1500" b="1" dirty="0"/>
              <a:t>	</a:t>
            </a:r>
            <a:r>
              <a:rPr lang="ru-RU" sz="1500" dirty="0"/>
              <a:t>- 2 × ПД М-14В-26</a:t>
            </a:r>
          </a:p>
          <a:p>
            <a:r>
              <a:rPr lang="ru-RU" sz="1500" b="1" dirty="0"/>
              <a:t>	</a:t>
            </a:r>
            <a:r>
              <a:rPr lang="ru-RU" sz="1500" dirty="0"/>
              <a:t>- Тяга</a:t>
            </a:r>
            <a:r>
              <a:rPr lang="en-US" sz="1500" dirty="0"/>
              <a:t>:</a:t>
            </a:r>
            <a:r>
              <a:rPr lang="ru-RU" sz="1500" dirty="0"/>
              <a:t> 2</a:t>
            </a:r>
            <a:r>
              <a:rPr lang="en-US" sz="1500" dirty="0"/>
              <a:t>x325 </a:t>
            </a:r>
            <a:r>
              <a:rPr lang="ru-RU" sz="1500" dirty="0"/>
              <a:t>л.с.</a:t>
            </a:r>
          </a:p>
          <a:p>
            <a:r>
              <a:rPr lang="ru-RU" sz="1500" b="1" dirty="0"/>
              <a:t>Скорость ка-26</a:t>
            </a:r>
          </a:p>
          <a:p>
            <a:r>
              <a:rPr lang="ru-RU" sz="1500" b="1" dirty="0"/>
              <a:t>	</a:t>
            </a:r>
            <a:r>
              <a:rPr lang="ru-RU" sz="1500" dirty="0"/>
              <a:t>- Крейсерская скорость</a:t>
            </a:r>
            <a:r>
              <a:rPr lang="en-US" sz="1500" dirty="0"/>
              <a:t>:</a:t>
            </a:r>
            <a:r>
              <a:rPr lang="ru-RU" sz="1500" dirty="0"/>
              <a:t>  130км</a:t>
            </a:r>
            <a:r>
              <a:rPr lang="en-US" sz="1500" dirty="0"/>
              <a:t>/</a:t>
            </a:r>
            <a:r>
              <a:rPr lang="ru-RU" sz="1500" dirty="0"/>
              <a:t>ч</a:t>
            </a:r>
            <a:endParaRPr lang="en-US" sz="1500" dirty="0"/>
          </a:p>
          <a:p>
            <a:r>
              <a:rPr lang="en-US" sz="1500" b="1" dirty="0"/>
              <a:t>	</a:t>
            </a:r>
            <a:r>
              <a:rPr lang="en-US" sz="1500" dirty="0"/>
              <a:t>- </a:t>
            </a:r>
            <a:r>
              <a:rPr lang="ru-RU" sz="1500" dirty="0"/>
              <a:t>Максимальная скорость</a:t>
            </a:r>
            <a:r>
              <a:rPr lang="en-US" sz="1500" dirty="0"/>
              <a:t>:</a:t>
            </a:r>
            <a:r>
              <a:rPr lang="ru-RU" sz="1500" dirty="0"/>
              <a:t> 160км</a:t>
            </a:r>
            <a:r>
              <a:rPr lang="en-US" sz="1500" dirty="0"/>
              <a:t>/</a:t>
            </a:r>
            <a:r>
              <a:rPr lang="ru-RU" sz="1500" dirty="0"/>
              <a:t>ч</a:t>
            </a:r>
            <a:endParaRPr lang="ru-RU" sz="1500" b="1" dirty="0"/>
          </a:p>
          <a:p>
            <a:r>
              <a:rPr lang="ru-RU" sz="1500" b="1" dirty="0"/>
              <a:t>Дальность полёта ка-26</a:t>
            </a:r>
          </a:p>
          <a:p>
            <a:r>
              <a:rPr lang="ru-RU" sz="1500" b="1" dirty="0"/>
              <a:t>	</a:t>
            </a:r>
            <a:r>
              <a:rPr lang="ru-RU" sz="1500" dirty="0"/>
              <a:t>- 520км</a:t>
            </a:r>
            <a:endParaRPr lang="ru-RU" sz="1500" b="1" dirty="0"/>
          </a:p>
          <a:p>
            <a:r>
              <a:rPr lang="ru-RU" sz="1500" b="1" dirty="0"/>
              <a:t>Практический потолок  ка-26</a:t>
            </a:r>
          </a:p>
          <a:p>
            <a:r>
              <a:rPr lang="ru-RU" sz="1500" b="1" dirty="0"/>
              <a:t>	</a:t>
            </a:r>
            <a:r>
              <a:rPr lang="ru-RU" sz="1500" dirty="0"/>
              <a:t>- Практический потолок</a:t>
            </a:r>
            <a:r>
              <a:rPr lang="en-US" sz="1500" dirty="0"/>
              <a:t>: </a:t>
            </a:r>
            <a:r>
              <a:rPr lang="ru-RU" sz="1500" dirty="0"/>
              <a:t>3000м</a:t>
            </a:r>
            <a:endParaRPr lang="ru-RU" sz="1500" b="1" dirty="0"/>
          </a:p>
          <a:p>
            <a:endParaRPr lang="ru-RU" sz="1350" dirty="0"/>
          </a:p>
        </p:txBody>
      </p:sp>
    </p:spTree>
    <p:extLst>
      <p:ext uri="{BB962C8B-B14F-4D97-AF65-F5344CB8AC3E}">
        <p14:creationId xmlns:p14="http://schemas.microsoft.com/office/powerpoint/2010/main" val="181208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6A90316-2795-6671-CDFF-7A685CE85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075" y="193645"/>
            <a:ext cx="7886700" cy="42398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500" b="1" dirty="0"/>
              <a:t>Предприятие-разработчик</a:t>
            </a:r>
            <a:r>
              <a:rPr lang="en-US" sz="1500" b="1" dirty="0"/>
              <a:t>/</a:t>
            </a:r>
            <a:r>
              <a:rPr lang="ru-RU" sz="1500" b="1" dirty="0"/>
              <a:t>изготовитель</a:t>
            </a:r>
            <a:r>
              <a:rPr lang="en-US" sz="1500" b="1" dirty="0"/>
              <a:t>:</a:t>
            </a:r>
            <a:r>
              <a:rPr lang="ru-RU" sz="1500" b="1" dirty="0"/>
              <a:t>  </a:t>
            </a:r>
            <a:r>
              <a:rPr lang="ru-RU" sz="1500" dirty="0"/>
              <a:t>ОКБ Н. И. Камова</a:t>
            </a:r>
            <a:endParaRPr lang="en-US" sz="1500" dirty="0"/>
          </a:p>
          <a:p>
            <a:pPr marL="0" indent="0">
              <a:buNone/>
            </a:pPr>
            <a:r>
              <a:rPr lang="ru-RU" sz="1500" b="1" dirty="0"/>
              <a:t>Зарубежные аналоги</a:t>
            </a:r>
            <a:r>
              <a:rPr lang="en-US" sz="1500" b="1" dirty="0"/>
              <a:t>:</a:t>
            </a:r>
            <a:r>
              <a:rPr lang="ru-RU" sz="1500" b="1" dirty="0"/>
              <a:t>		</a:t>
            </a:r>
            <a:r>
              <a:rPr lang="en-US" sz="1500" b="1" dirty="0"/>
              <a:t>Bell 204		Bell 206</a:t>
            </a:r>
            <a:r>
              <a:rPr lang="ru-RU" sz="1500" b="1" dirty="0"/>
              <a:t>		КА-26</a:t>
            </a:r>
            <a:r>
              <a:rPr lang="en-US" sz="1500" b="1" dirty="0"/>
              <a:t>	</a:t>
            </a:r>
          </a:p>
          <a:p>
            <a:pPr marL="0" indent="0">
              <a:buNone/>
            </a:pPr>
            <a:r>
              <a:rPr lang="ru-RU" sz="1350" b="1" dirty="0"/>
              <a:t>Размеры	</a:t>
            </a:r>
          </a:p>
          <a:p>
            <a:pPr marL="0" indent="0">
              <a:buNone/>
            </a:pPr>
            <a:r>
              <a:rPr lang="ru-RU" sz="1350" dirty="0"/>
              <a:t>Длина</a:t>
            </a:r>
            <a:r>
              <a:rPr lang="en-US" sz="1350" dirty="0"/>
              <a:t>			12.69</a:t>
            </a:r>
            <a:r>
              <a:rPr lang="ru-RU" sz="1350" dirty="0"/>
              <a:t>м</a:t>
            </a:r>
            <a:r>
              <a:rPr lang="en-US" sz="1350" dirty="0"/>
              <a:t>		11.82</a:t>
            </a:r>
            <a:r>
              <a:rPr lang="ru-RU" sz="1350" dirty="0"/>
              <a:t>м		7.75м</a:t>
            </a:r>
          </a:p>
          <a:p>
            <a:pPr marL="0" indent="0">
              <a:buNone/>
            </a:pPr>
            <a:r>
              <a:rPr lang="ru-RU" sz="1350" dirty="0"/>
              <a:t>Высота</a:t>
            </a:r>
            <a:r>
              <a:rPr lang="en-US" sz="1350" dirty="0"/>
              <a:t>			4.5</a:t>
            </a:r>
            <a:r>
              <a:rPr lang="ru-RU" sz="1350" dirty="0"/>
              <a:t>м</a:t>
            </a:r>
            <a:r>
              <a:rPr lang="en-US" sz="1350" dirty="0"/>
              <a:t>		2.89</a:t>
            </a:r>
            <a:r>
              <a:rPr lang="ru-RU" sz="1350" dirty="0"/>
              <a:t>м		4.05м</a:t>
            </a:r>
          </a:p>
          <a:p>
            <a:pPr marL="0" indent="0">
              <a:buNone/>
            </a:pPr>
            <a:r>
              <a:rPr lang="ru-RU" sz="1350" dirty="0"/>
              <a:t>Длина несущего винта</a:t>
            </a:r>
            <a:r>
              <a:rPr lang="en-US" sz="1350" dirty="0"/>
              <a:t>		14.63</a:t>
            </a:r>
            <a:r>
              <a:rPr lang="ru-RU" sz="1350" dirty="0"/>
              <a:t>м</a:t>
            </a:r>
            <a:r>
              <a:rPr lang="en-US" sz="1350" dirty="0"/>
              <a:t>		10.16</a:t>
            </a:r>
            <a:r>
              <a:rPr lang="ru-RU" sz="1350" dirty="0"/>
              <a:t>м		13м</a:t>
            </a:r>
          </a:p>
          <a:p>
            <a:pPr marL="0" indent="0">
              <a:buNone/>
            </a:pPr>
            <a:r>
              <a:rPr lang="ru-RU" sz="1350" b="1" dirty="0"/>
              <a:t>Вес</a:t>
            </a:r>
          </a:p>
          <a:p>
            <a:pPr marL="0" indent="0">
              <a:buNone/>
            </a:pPr>
            <a:r>
              <a:rPr lang="ru-RU" sz="1350" dirty="0"/>
              <a:t>Вес пустого </a:t>
            </a:r>
            <a:r>
              <a:rPr lang="en-US" sz="1350" dirty="0"/>
              <a:t>			2085</a:t>
            </a:r>
            <a:r>
              <a:rPr lang="ru-RU" sz="1350" dirty="0"/>
              <a:t>кг</a:t>
            </a:r>
            <a:r>
              <a:rPr lang="en-US" sz="1350" dirty="0"/>
              <a:t>		777</a:t>
            </a:r>
            <a:r>
              <a:rPr lang="ru-RU" sz="1350" dirty="0"/>
              <a:t>кг</a:t>
            </a:r>
            <a:r>
              <a:rPr lang="en-US" sz="1350" dirty="0"/>
              <a:t>	</a:t>
            </a:r>
            <a:r>
              <a:rPr lang="ru-RU" sz="1350" dirty="0"/>
              <a:t>	2072 кг	</a:t>
            </a:r>
          </a:p>
          <a:p>
            <a:pPr marL="0" indent="0">
              <a:buNone/>
            </a:pPr>
            <a:r>
              <a:rPr lang="ru-RU" sz="1350" dirty="0"/>
              <a:t>Максимальный взлётный вес</a:t>
            </a:r>
            <a:r>
              <a:rPr lang="en-US" sz="1350" dirty="0"/>
              <a:t>	4310</a:t>
            </a:r>
            <a:r>
              <a:rPr lang="ru-RU" sz="1350" dirty="0"/>
              <a:t>кг</a:t>
            </a:r>
            <a:r>
              <a:rPr lang="en-US" sz="1350" dirty="0"/>
              <a:t>		1519</a:t>
            </a:r>
            <a:r>
              <a:rPr lang="ru-RU" sz="1350" dirty="0"/>
              <a:t>кг		3250кг</a:t>
            </a:r>
          </a:p>
          <a:p>
            <a:pPr marL="0" indent="0">
              <a:buNone/>
            </a:pPr>
            <a:r>
              <a:rPr lang="ru-RU" sz="1350" b="1" dirty="0"/>
              <a:t>Лётные данные</a:t>
            </a:r>
          </a:p>
          <a:p>
            <a:pPr marL="0" indent="0">
              <a:buNone/>
            </a:pPr>
            <a:r>
              <a:rPr lang="ru-RU" sz="1350" dirty="0"/>
              <a:t>Крейсерская скорость</a:t>
            </a:r>
            <a:r>
              <a:rPr lang="en-US" sz="1350" dirty="0"/>
              <a:t>		205</a:t>
            </a:r>
            <a:r>
              <a:rPr lang="ru-RU" sz="1350" dirty="0"/>
              <a:t>км</a:t>
            </a:r>
            <a:r>
              <a:rPr lang="en-US" sz="1350" dirty="0"/>
              <a:t>/</a:t>
            </a:r>
            <a:r>
              <a:rPr lang="ru-RU" sz="1350" dirty="0"/>
              <a:t>ч</a:t>
            </a:r>
            <a:r>
              <a:rPr lang="en-US" sz="1350" dirty="0"/>
              <a:t>		</a:t>
            </a:r>
            <a:r>
              <a:rPr lang="ru-RU" sz="1350" dirty="0"/>
              <a:t>213км</a:t>
            </a:r>
            <a:r>
              <a:rPr lang="en-US" sz="1350" dirty="0"/>
              <a:t>/</a:t>
            </a:r>
            <a:r>
              <a:rPr lang="ru-RU" sz="1350" dirty="0"/>
              <a:t>ч		130км/ч</a:t>
            </a:r>
          </a:p>
          <a:p>
            <a:pPr marL="0" indent="0">
              <a:buNone/>
            </a:pPr>
            <a:r>
              <a:rPr lang="ru-RU" sz="1350" dirty="0"/>
              <a:t>Максимальная скорость</a:t>
            </a:r>
            <a:r>
              <a:rPr lang="en-US" sz="1350" dirty="0"/>
              <a:t>		220</a:t>
            </a:r>
            <a:r>
              <a:rPr lang="ru-RU" sz="1350" dirty="0"/>
              <a:t>км</a:t>
            </a:r>
            <a:r>
              <a:rPr lang="en-US" sz="1350" dirty="0"/>
              <a:t>/</a:t>
            </a:r>
            <a:r>
              <a:rPr lang="ru-RU" sz="1350" dirty="0"/>
              <a:t>ч</a:t>
            </a:r>
            <a:r>
              <a:rPr lang="en-US" sz="1350" dirty="0"/>
              <a:t>		2</a:t>
            </a:r>
            <a:r>
              <a:rPr lang="ru-RU" sz="1350" dirty="0"/>
              <a:t>41км</a:t>
            </a:r>
            <a:r>
              <a:rPr lang="en-US" sz="1350" dirty="0"/>
              <a:t>/</a:t>
            </a:r>
            <a:r>
              <a:rPr lang="ru-RU" sz="1350" dirty="0"/>
              <a:t>ч		160км/ч</a:t>
            </a:r>
          </a:p>
          <a:p>
            <a:pPr marL="0" indent="0">
              <a:buNone/>
            </a:pPr>
            <a:r>
              <a:rPr lang="ru-RU" sz="1350" dirty="0"/>
              <a:t>Практический потолок</a:t>
            </a:r>
            <a:r>
              <a:rPr lang="en-US" sz="1350" dirty="0"/>
              <a:t>		5910</a:t>
            </a:r>
            <a:r>
              <a:rPr lang="ru-RU" sz="1350" dirty="0"/>
              <a:t>км</a:t>
            </a:r>
            <a:r>
              <a:rPr lang="en-US" sz="1350" dirty="0"/>
              <a:t>		4115</a:t>
            </a:r>
            <a:r>
              <a:rPr lang="ru-RU" sz="1350" dirty="0"/>
              <a:t>км		3000м</a:t>
            </a:r>
          </a:p>
          <a:p>
            <a:pPr marL="0" indent="0">
              <a:buNone/>
            </a:pPr>
            <a:r>
              <a:rPr lang="ru-RU" sz="1350" dirty="0"/>
              <a:t>Дальность</a:t>
            </a:r>
            <a:r>
              <a:rPr lang="en-US" sz="1350" dirty="0"/>
              <a:t>			533</a:t>
            </a:r>
            <a:r>
              <a:rPr lang="ru-RU" sz="1350" dirty="0"/>
              <a:t>км</a:t>
            </a:r>
            <a:r>
              <a:rPr lang="en-US" sz="1350" dirty="0"/>
              <a:t>		778</a:t>
            </a:r>
            <a:r>
              <a:rPr lang="ru-RU" sz="1350" dirty="0"/>
              <a:t>км		520км</a:t>
            </a:r>
          </a:p>
          <a:p>
            <a:pPr marL="0" indent="0">
              <a:buNone/>
            </a:pPr>
            <a:endParaRPr lang="ru-RU" sz="135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21B39F-C025-E458-83A2-5576C735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765" y="4433531"/>
            <a:ext cx="2574555" cy="171637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2DC8D5-C678-A437-353F-FA1210B90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75" y="4433530"/>
            <a:ext cx="2936756" cy="1716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47F3E5-0DFC-669E-942A-0170369DD160}"/>
              </a:ext>
            </a:extLst>
          </p:cNvPr>
          <p:cNvSpPr txBox="1"/>
          <p:nvPr/>
        </p:nvSpPr>
        <p:spPr>
          <a:xfrm>
            <a:off x="1359071" y="6149900"/>
            <a:ext cx="978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Bell 204</a:t>
            </a:r>
            <a:endParaRPr lang="ru-RU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093D5-E1B5-0CE0-8436-F46C2D3271DE}"/>
              </a:ext>
            </a:extLst>
          </p:cNvPr>
          <p:cNvSpPr txBox="1"/>
          <p:nvPr/>
        </p:nvSpPr>
        <p:spPr>
          <a:xfrm>
            <a:off x="4496660" y="6149900"/>
            <a:ext cx="978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Bell 206</a:t>
            </a:r>
            <a:endParaRPr lang="ru-RU" sz="13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2B7331-6411-5F37-70A8-B87ABD80C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08" y="4433530"/>
            <a:ext cx="2574555" cy="1716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4DC3BE-BA0D-085D-C353-4680172D6013}"/>
              </a:ext>
            </a:extLst>
          </p:cNvPr>
          <p:cNvSpPr txBox="1"/>
          <p:nvPr/>
        </p:nvSpPr>
        <p:spPr>
          <a:xfrm>
            <a:off x="7181703" y="6149900"/>
            <a:ext cx="978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dirty="0"/>
              <a:t>ка-26</a:t>
            </a:r>
          </a:p>
        </p:txBody>
      </p:sp>
    </p:spTree>
    <p:extLst>
      <p:ext uri="{BB962C8B-B14F-4D97-AF65-F5344CB8AC3E}">
        <p14:creationId xmlns:p14="http://schemas.microsoft.com/office/powerpoint/2010/main" val="3435800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4D4E4-CF01-BF87-DC25-CE4D0A5C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Спецчасть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59F2B7-2728-B510-6D88-94C0C198A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500" dirty="0"/>
              <a:t>По виду привода несущего винта</a:t>
            </a:r>
            <a:r>
              <a:rPr lang="en-US" sz="1500" dirty="0"/>
              <a:t>:</a:t>
            </a:r>
            <a:r>
              <a:rPr lang="ru-RU" sz="1500" dirty="0"/>
              <a:t> 		соосный</a:t>
            </a:r>
            <a:endParaRPr lang="en-US" sz="1500" dirty="0"/>
          </a:p>
          <a:p>
            <a:pPr marL="0" indent="0">
              <a:buNone/>
            </a:pPr>
            <a:r>
              <a:rPr lang="ru-RU" sz="1500" dirty="0"/>
              <a:t>По числу винтов</a:t>
            </a:r>
            <a:r>
              <a:rPr lang="en-US" sz="1500" dirty="0"/>
              <a:t>:</a:t>
            </a:r>
            <a:r>
              <a:rPr lang="ru-RU" sz="1500" dirty="0"/>
              <a:t> 				двухвинтовой</a:t>
            </a:r>
          </a:p>
          <a:p>
            <a:pPr marL="0" indent="0">
              <a:buNone/>
            </a:pPr>
            <a:r>
              <a:rPr lang="ru-RU" sz="1500" dirty="0"/>
              <a:t>По расположению винтов</a:t>
            </a:r>
            <a:r>
              <a:rPr lang="en-US" sz="1500" dirty="0"/>
              <a:t>:</a:t>
            </a:r>
            <a:r>
              <a:rPr lang="ru-RU" sz="1500" dirty="0"/>
              <a:t>			соосный	</a:t>
            </a:r>
          </a:p>
          <a:p>
            <a:pPr marL="0" indent="0">
              <a:buNone/>
            </a:pPr>
            <a:r>
              <a:rPr lang="ru-RU" sz="1500" dirty="0"/>
              <a:t>По моменту компенсации реактивного </a:t>
            </a:r>
          </a:p>
          <a:p>
            <a:pPr marL="0" indent="0">
              <a:buNone/>
            </a:pPr>
            <a:r>
              <a:rPr lang="ru-RU" sz="1500" dirty="0"/>
              <a:t>момента несущего винта</a:t>
            </a:r>
            <a:r>
              <a:rPr lang="en-US" sz="1500" dirty="0"/>
              <a:t>:</a:t>
            </a:r>
            <a:r>
              <a:rPr lang="ru-RU" sz="1500" dirty="0"/>
              <a:t>			двухвинтовой соосный</a:t>
            </a:r>
            <a:endParaRPr lang="en-US" sz="1500" dirty="0"/>
          </a:p>
          <a:p>
            <a:pPr marL="0" indent="0">
              <a:buNone/>
            </a:pPr>
            <a:r>
              <a:rPr lang="ru-RU" sz="1500" dirty="0"/>
              <a:t>По грузоподъёмности</a:t>
            </a:r>
            <a:r>
              <a:rPr lang="en-US" sz="1500" dirty="0"/>
              <a:t>:</a:t>
            </a:r>
            <a:r>
              <a:rPr lang="ru-RU" sz="1500" dirty="0"/>
              <a:t>				лёгкий</a:t>
            </a:r>
          </a:p>
          <a:p>
            <a:pPr marL="0" indent="0">
              <a:buNone/>
            </a:pPr>
            <a:r>
              <a:rPr lang="ru-RU" sz="1500" b="1" dirty="0"/>
              <a:t>Подъёмная сила несущего винта</a:t>
            </a:r>
            <a:r>
              <a:rPr lang="en-US" sz="1500" b="1" dirty="0"/>
              <a:t>: </a:t>
            </a:r>
            <a:r>
              <a:rPr lang="ru-RU" sz="1500" b="1" dirty="0"/>
              <a:t>	</a:t>
            </a:r>
            <a:r>
              <a:rPr lang="ru-RU" sz="1500" dirty="0"/>
              <a:t>	47886 Н</a:t>
            </a:r>
            <a:endParaRPr lang="en-US" sz="1500" dirty="0"/>
          </a:p>
          <a:p>
            <a:pPr marL="0" indent="0">
              <a:buNone/>
            </a:pPr>
            <a:r>
              <a:rPr lang="ru-RU" dirty="0"/>
              <a:t>		  </a:t>
            </a:r>
            <a:r>
              <a:rPr lang="ru-RU" sz="1500" dirty="0"/>
              <a:t>= 0</a:t>
            </a:r>
            <a:r>
              <a:rPr lang="en-US" sz="1500" dirty="0"/>
              <a:t>.01 x 40.82 x 1.275 x 46.66</a:t>
            </a:r>
            <a:r>
              <a:rPr lang="en-US" sz="1500" baseline="30000" dirty="0"/>
              <a:t>2</a:t>
            </a:r>
            <a:r>
              <a:rPr lang="en-US" sz="1500" dirty="0"/>
              <a:t> x 6.5</a:t>
            </a:r>
            <a:r>
              <a:rPr lang="en-US" sz="1500" baseline="30000" dirty="0"/>
              <a:t>2</a:t>
            </a:r>
            <a:r>
              <a:rPr lang="en-US" sz="1500" dirty="0"/>
              <a:t> = 47886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2B5FB8-76CF-8348-216B-E1CE2AA2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48" y="4128878"/>
            <a:ext cx="1986564" cy="6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7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03E5F-C562-2CB9-DFDA-011BA6BA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/>
              <a:t>Техника горизонтального полёта</a:t>
            </a:r>
            <a:r>
              <a:rPr lang="en-US" b="1" dirty="0"/>
              <a:t>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6488D8-D361-6285-7E16-903C3C722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83" y="1755397"/>
            <a:ext cx="8113636" cy="167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При наклоне плоскости вращения винта аэродинамическая сила раскладывается на два вектора. Один из них и будет двигать вертолёт, задавая ускорение в нужном нам направлении в горизонтальной плоскости, а другой задаст высоту по вертикальной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72E3C5-424A-F72A-896D-0E425D49E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136" y="2814778"/>
            <a:ext cx="5089728" cy="31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125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516</TotalTime>
  <Words>649</Words>
  <Application>Microsoft Office PowerPoint</Application>
  <PresentationFormat>Экран (4:3)</PresentationFormat>
  <Paragraphs>82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Назначения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Спецчасть</vt:lpstr>
      <vt:lpstr>Техника горизонтального полёта: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Стрыгин</dc:creator>
  <cp:lastModifiedBy>Дмитрий Стрыгин</cp:lastModifiedBy>
  <cp:revision>1</cp:revision>
  <dcterms:created xsi:type="dcterms:W3CDTF">2022-09-11T18:42:44Z</dcterms:created>
  <dcterms:modified xsi:type="dcterms:W3CDTF">2022-10-14T18:07:40Z</dcterms:modified>
</cp:coreProperties>
</file>